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1" r:id="rId3"/>
    <p:sldId id="265" r:id="rId4"/>
    <p:sldId id="266" r:id="rId5"/>
    <p:sldId id="273" r:id="rId6"/>
    <p:sldId id="257" r:id="rId7"/>
    <p:sldId id="263" r:id="rId8"/>
    <p:sldId id="264" r:id="rId9"/>
    <p:sldId id="271" r:id="rId10"/>
    <p:sldId id="268" r:id="rId11"/>
    <p:sldId id="272" r:id="rId12"/>
    <p:sldId id="274" r:id="rId13"/>
    <p:sldId id="260" r:id="rId14"/>
    <p:sldId id="259" r:id="rId15"/>
    <p:sldId id="275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ranca\Pictures\scacchi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33095">
            <a:off x="2411760" y="404664"/>
            <a:ext cx="3816424" cy="3054694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1475656" y="3861048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>“</a:t>
            </a:r>
            <a:r>
              <a:rPr lang="it-IT" sz="4000" dirty="0" err="1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>LOGICAMENTE…</a:t>
            </a:r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it-IT" sz="40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it-IT" sz="40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>… GIOCANDO”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err="1" smtClean="0"/>
              <a:t>…Le</a:t>
            </a:r>
            <a:r>
              <a:rPr lang="it-IT" sz="3600" dirty="0" smtClean="0"/>
              <a:t> sfide!</a:t>
            </a:r>
            <a:endParaRPr lang="it-IT" sz="3600" dirty="0"/>
          </a:p>
        </p:txBody>
      </p:sp>
      <p:pic>
        <p:nvPicPr>
          <p:cNvPr id="5" name="Segnaposto contenuto 4" descr="DSCN13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92291" y="1340768"/>
            <a:ext cx="4030066" cy="3096344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6" name="Segnaposto contenuto 5" descr="DSCN17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904" y="2060848"/>
            <a:ext cx="4029880" cy="3384376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7" name="Segnaposto contenuto 6" descr="DSCN13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9989" y="3717032"/>
            <a:ext cx="4022541" cy="3028950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 i problemi e i calcoli!</a:t>
            </a:r>
            <a:endParaRPr lang="it-IT" dirty="0"/>
          </a:p>
        </p:txBody>
      </p:sp>
      <p:pic>
        <p:nvPicPr>
          <p:cNvPr id="5" name="Segnaposto contenuto 4" descr="img1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168216">
            <a:off x="456507" y="1393585"/>
            <a:ext cx="3440207" cy="4733994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6" name="Segnaposto contenuto 5" descr="img1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556792"/>
            <a:ext cx="3600400" cy="4954433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 i punti di riferimento!</a:t>
            </a:r>
            <a:endParaRPr lang="it-IT" dirty="0"/>
          </a:p>
        </p:txBody>
      </p:sp>
      <p:pic>
        <p:nvPicPr>
          <p:cNvPr id="4" name="Segnaposto contenuto 3" descr="DSCN12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 giochi sulla scacchiera con l’esperta!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19256" cy="639762"/>
          </a:xfrm>
        </p:spPr>
        <p:txBody>
          <a:bodyPr/>
          <a:lstStyle/>
          <a:p>
            <a:r>
              <a:rPr lang="it-IT" dirty="0" smtClean="0"/>
              <a:t>… il passo del castello!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… il gran ballo!</a:t>
            </a:r>
            <a:endParaRPr lang="it-IT" dirty="0"/>
          </a:p>
        </p:txBody>
      </p:sp>
      <p:pic>
        <p:nvPicPr>
          <p:cNvPr id="2050" name="Picture 2" descr="C:\Users\Franca\Pictures\2015-05-24 gita e ultimi scacchi\DSCN16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2220" y="2635448"/>
            <a:ext cx="4030147" cy="303014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7" name="Segnaposto contenuto 3" descr="DSCN169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3726" y="2184292"/>
            <a:ext cx="2964373" cy="3932454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59216" cy="1162050"/>
          </a:xfrm>
        </p:spPr>
        <p:txBody>
          <a:bodyPr>
            <a:normAutofit/>
          </a:bodyPr>
          <a:lstStyle/>
          <a:p>
            <a:pPr algn="ctr"/>
            <a:r>
              <a:rPr lang="it-IT" sz="4400" dirty="0" err="1" smtClean="0"/>
              <a:t>…</a:t>
            </a:r>
            <a:r>
              <a:rPr lang="it-IT" sz="3600" dirty="0" err="1" smtClean="0"/>
              <a:t>Le</a:t>
            </a:r>
            <a:r>
              <a:rPr lang="it-IT" sz="3600" dirty="0" smtClean="0"/>
              <a:t> carrozze</a:t>
            </a:r>
            <a:endParaRPr lang="it-IT" sz="3600" dirty="0"/>
          </a:p>
        </p:txBody>
      </p:sp>
      <p:pic>
        <p:nvPicPr>
          <p:cNvPr id="6" name="Segnaposto contenuto 5" descr="DSCN15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9417" y="1844824"/>
            <a:ext cx="4239129" cy="3816424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Picture 3" descr="C:\Users\Franca\Pictures\2015-05-24 gita e ultimi scacchi\DSCN165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1494314"/>
            <a:ext cx="2999584" cy="451744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Ma </a:t>
            </a:r>
            <a:r>
              <a:rPr lang="it-IT" dirty="0" err="1" smtClean="0"/>
              <a:t>soprattutto…</a:t>
            </a:r>
            <a:r>
              <a:rPr lang="it-IT" dirty="0" smtClean="0"/>
              <a:t>.</a:t>
            </a:r>
            <a:br>
              <a:rPr lang="it-IT" dirty="0" smtClean="0"/>
            </a:br>
            <a:r>
              <a:rPr lang="it-IT" sz="4000" dirty="0" smtClean="0"/>
              <a:t>L’AMICIZIA </a:t>
            </a:r>
            <a:r>
              <a:rPr lang="it-IT" sz="4000" dirty="0" smtClean="0"/>
              <a:t>E </a:t>
            </a:r>
            <a:r>
              <a:rPr lang="it-IT" sz="4000" smtClean="0"/>
              <a:t>IL </a:t>
            </a:r>
            <a:r>
              <a:rPr lang="it-IT" sz="4000" smtClean="0"/>
              <a:t>RISPETTO!</a:t>
            </a:r>
            <a:endParaRPr lang="it-IT" sz="4000" dirty="0"/>
          </a:p>
        </p:txBody>
      </p:sp>
      <p:pic>
        <p:nvPicPr>
          <p:cNvPr id="4" name="Segnaposto contenuto 3" descr="DSCN117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29000"/>
          </a:blip>
          <a:stretch>
            <a:fillRect/>
          </a:stretch>
        </p:blipFill>
        <p:spPr>
          <a:xfrm>
            <a:off x="1558725" y="1600200"/>
            <a:ext cx="6026549" cy="4525963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>PROGETTO EXTRACURRICULARE </a:t>
            </a:r>
            <a:b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Alunni delle classi Seconde</a:t>
            </a:r>
            <a:b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Anno scolastico 2014 - 2015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it-IT" dirty="0" smtClean="0"/>
          </a:p>
          <a:p>
            <a:pPr algn="just"/>
            <a:r>
              <a:rPr lang="it-IT" sz="2800" dirty="0" smtClean="0"/>
              <a:t>I bambini si sono confrontati sfidandosi in un costruttivo utilizzo di mente e fantasia. </a:t>
            </a:r>
          </a:p>
          <a:p>
            <a:pPr algn="just"/>
            <a:r>
              <a:rPr lang="it-IT" sz="2800" dirty="0" smtClean="0"/>
              <a:t>Hanno stimolato le proprie capacità di apprendimento in un modo diverso da quello consueto delle lezioni tradizionali. </a:t>
            </a:r>
          </a:p>
          <a:p>
            <a:pPr algn="just"/>
            <a:r>
              <a:rPr lang="it-IT" sz="2800" dirty="0" err="1" smtClean="0"/>
              <a:t>ll</a:t>
            </a:r>
            <a:r>
              <a:rPr lang="it-IT" sz="2800" dirty="0" smtClean="0"/>
              <a:t> progetto  ha avuto il principale obiettivo di valorizzare gli aspetti formativi ed educativi della mente e del carattere. </a:t>
            </a:r>
          </a:p>
          <a:p>
            <a:pPr algn="just"/>
            <a:r>
              <a:rPr lang="it-IT" sz="2800" dirty="0" smtClean="0"/>
              <a:t>Attraverso il gioco degli scacchi si sono potenziati le capacità logiche, linguistiche e spazio-temporali dei bambini che hanno acquisito capacità organizzative e di socializzazione.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 smtClean="0"/>
              <a:t>LA MANIFESTAZIONE </a:t>
            </a:r>
            <a:r>
              <a:rPr lang="it-IT" sz="4000" dirty="0" smtClean="0"/>
              <a:t>FINALE</a:t>
            </a:r>
            <a:br>
              <a:rPr lang="it-IT" sz="4000" dirty="0" smtClean="0"/>
            </a:br>
            <a:r>
              <a:rPr lang="it-IT" sz="4000" dirty="0" smtClean="0"/>
              <a:t>                                                4 Giugno 2015</a:t>
            </a:r>
            <a:endParaRPr lang="it-IT" sz="4000" dirty="0"/>
          </a:p>
        </p:txBody>
      </p:sp>
      <p:pic>
        <p:nvPicPr>
          <p:cNvPr id="5" name="Segnaposto contenuto 4" descr="DSCN17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6538" y="1196752"/>
            <a:ext cx="4028563" cy="3028950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8" name="Segnaposto contenuto 7" descr="DSCN17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045" y="1628800"/>
            <a:ext cx="4022541" cy="3028950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1026" name="Picture 2" descr="C:\Users\Franca\Desktop\preside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29592" y="3501008"/>
            <a:ext cx="4956056" cy="279680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4" descr="DSCN17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3405" y="3933056"/>
            <a:ext cx="4009477" cy="2626899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200" dirty="0" smtClean="0"/>
              <a:t>LA MOSTRA - MERCATO</a:t>
            </a:r>
            <a:endParaRPr lang="it-IT" sz="4200" dirty="0"/>
          </a:p>
        </p:txBody>
      </p:sp>
      <p:pic>
        <p:nvPicPr>
          <p:cNvPr id="5" name="Segnaposto contenuto 4" descr="DSCN175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420888"/>
            <a:ext cx="3888432" cy="2916324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6" name="Segnaposto contenuto 5" descr="DSCN175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52037" y="1340768"/>
            <a:ext cx="4022541" cy="3028950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3744416"/>
          </a:xfrm>
        </p:spPr>
        <p:txBody>
          <a:bodyPr>
            <a:normAutofit/>
          </a:bodyPr>
          <a:lstStyle/>
          <a:p>
            <a:r>
              <a:rPr lang="it-IT" dirty="0" smtClean="0"/>
              <a:t>MA</a:t>
            </a:r>
            <a:br>
              <a:rPr lang="it-IT" dirty="0" smtClean="0"/>
            </a:br>
            <a:r>
              <a:rPr lang="it-IT" dirty="0" err="1" smtClean="0"/>
              <a:t>PRIMA…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2700" b="1" dirty="0" err="1" smtClean="0"/>
              <a:t>…La</a:t>
            </a:r>
            <a:r>
              <a:rPr lang="it-IT" sz="2700" b="1" dirty="0" smtClean="0"/>
              <a:t> Lettura  e l’ascolto!</a:t>
            </a: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200" dirty="0" smtClean="0"/>
              <a:t>La fiaba di Gilgamesh, ambientata nella</a:t>
            </a:r>
            <a:br>
              <a:rPr lang="it-IT" sz="2200" dirty="0" smtClean="0"/>
            </a:br>
            <a:r>
              <a:rPr lang="it-IT" sz="2200" dirty="0" smtClean="0"/>
              <a:t>Babilonia di 5000 anni fa, p</a:t>
            </a:r>
            <a:r>
              <a:rPr lang="it-IT" sz="2200" dirty="0" smtClean="0">
                <a:solidFill>
                  <a:prstClr val="black"/>
                </a:solidFill>
              </a:rPr>
              <a:t>er spiegare il gioco degli scacchi e i movimenti dei pezzi.</a:t>
            </a: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dirty="0" smtClean="0"/>
              <a:t> 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11" name="Segnaposto contenuto 10" descr="scacchi_colorareB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815306"/>
            <a:ext cx="6667500" cy="4095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costruzione della scacchiera</a:t>
            </a:r>
            <a:endParaRPr lang="it-IT" dirty="0"/>
          </a:p>
        </p:txBody>
      </p:sp>
      <p:pic>
        <p:nvPicPr>
          <p:cNvPr id="5" name="Segnaposto contenuto 4" descr="DSCN12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2218" y="2348706"/>
            <a:ext cx="4028563" cy="3028950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6" name="Segnaposto contenuto 5" descr="DSCN17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229" y="2348706"/>
            <a:ext cx="4022541" cy="3028950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costruzione dei “pezzi”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…coloritura</a:t>
            </a:r>
            <a:r>
              <a:rPr lang="it-IT" dirty="0" smtClean="0"/>
              <a:t>!</a:t>
            </a:r>
            <a:endParaRPr lang="it-IT" dirty="0"/>
          </a:p>
        </p:txBody>
      </p:sp>
      <p:pic>
        <p:nvPicPr>
          <p:cNvPr id="7" name="Segnaposto contenuto 6" descr="DSCN17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5012" y="2852936"/>
            <a:ext cx="4030147" cy="3030141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err="1" smtClean="0"/>
              <a:t>…incollaggio</a:t>
            </a:r>
            <a:r>
              <a:rPr lang="it-IT" dirty="0" smtClean="0"/>
              <a:t>!</a:t>
            </a:r>
            <a:endParaRPr lang="it-IT" dirty="0"/>
          </a:p>
        </p:txBody>
      </p:sp>
      <p:pic>
        <p:nvPicPr>
          <p:cNvPr id="14" name="Segnaposto contenuto 13" descr="DSCN172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3528" y="2276872"/>
            <a:ext cx="4041775" cy="3031331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…i</a:t>
            </a:r>
            <a:r>
              <a:rPr lang="it-IT" dirty="0" smtClean="0"/>
              <a:t> disegni!</a:t>
            </a:r>
            <a:endParaRPr lang="it-IT" dirty="0"/>
          </a:p>
        </p:txBody>
      </p:sp>
      <p:pic>
        <p:nvPicPr>
          <p:cNvPr id="5" name="Segnaposto contenuto 4" descr="img1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652927">
            <a:off x="1040182" y="499352"/>
            <a:ext cx="2601885" cy="3580397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6" name="Segnaposto contenuto 5" descr="img1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3370675">
            <a:off x="5314088" y="539787"/>
            <a:ext cx="2675042" cy="3681068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1026" name="Picture 2" descr="C:\Users\Franca\Desktop\img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975184">
            <a:off x="2276633" y="3534489"/>
            <a:ext cx="2588679" cy="330845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153</Words>
  <Application>Microsoft Office PowerPoint</Application>
  <PresentationFormat>Presentazione su schermo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Diapositiva 1</vt:lpstr>
      <vt:lpstr>PROGETTO EXTRACURRICULARE  Alunni delle classi Seconde Anno scolastico 2014 - 2015</vt:lpstr>
      <vt:lpstr>LA MANIFESTAZIONE FINALE                                                 4 Giugno 2015</vt:lpstr>
      <vt:lpstr>LA MOSTRA - MERCATO</vt:lpstr>
      <vt:lpstr>MA PRIMA….</vt:lpstr>
      <vt:lpstr>      …La Lettura  e l’ascolto! La fiaba di Gilgamesh, ambientata nella Babilonia di 5000 anni fa, per spiegare il gioco degli scacchi e i movimenti dei pezzi.   </vt:lpstr>
      <vt:lpstr>La costruzione della scacchiera</vt:lpstr>
      <vt:lpstr>La costruzione dei “pezzi”</vt:lpstr>
      <vt:lpstr>…i disegni!</vt:lpstr>
      <vt:lpstr>…Le sfide!</vt:lpstr>
      <vt:lpstr>… i problemi e i calcoli!</vt:lpstr>
      <vt:lpstr>… i punti di riferimento!</vt:lpstr>
      <vt:lpstr>I giochi sulla scacchiera con l’esperta!</vt:lpstr>
      <vt:lpstr>…Le carrozze</vt:lpstr>
      <vt:lpstr>Ma soprattutto…. L’AMICIZIA E IL RISPETTO!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“LOGICAMENTE…GIOCANDO”</dc:title>
  <dc:creator>Franca</dc:creator>
  <cp:lastModifiedBy>Francesca</cp:lastModifiedBy>
  <cp:revision>45</cp:revision>
  <dcterms:created xsi:type="dcterms:W3CDTF">2015-06-09T17:38:17Z</dcterms:created>
  <dcterms:modified xsi:type="dcterms:W3CDTF">2015-06-10T20:53:16Z</dcterms:modified>
</cp:coreProperties>
</file>